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9" r:id="rId2"/>
    <p:sldMasterId id="2147483701" r:id="rId3"/>
    <p:sldMasterId id="2147483715" r:id="rId4"/>
  </p:sldMasterIdLst>
  <p:notesMasterIdLst>
    <p:notesMasterId r:id="rId10"/>
  </p:notesMasterIdLst>
  <p:handoutMasterIdLst>
    <p:handoutMasterId r:id="rId11"/>
  </p:handoutMasterIdLst>
  <p:sldIdLst>
    <p:sldId id="483" r:id="rId5"/>
    <p:sldId id="497" r:id="rId6"/>
    <p:sldId id="502" r:id="rId7"/>
    <p:sldId id="496" r:id="rId8"/>
    <p:sldId id="482" r:id="rId9"/>
  </p:sldIdLst>
  <p:sldSz cx="9144000" cy="5143500" type="screen16x9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30">
          <p15:clr>
            <a:srgbClr val="A4A3A4"/>
          </p15:clr>
        </p15:guide>
        <p15:guide id="2" orient="horz" pos="2159">
          <p15:clr>
            <a:srgbClr val="A4A3A4"/>
          </p15:clr>
        </p15:guide>
        <p15:guide id="3" orient="horz" pos="894">
          <p15:clr>
            <a:srgbClr val="A4A3A4"/>
          </p15:clr>
        </p15:guide>
        <p15:guide id="4" orient="horz" pos="2942">
          <p15:clr>
            <a:srgbClr val="A4A3A4"/>
          </p15:clr>
        </p15:guide>
        <p15:guide id="5" orient="horz" pos="401">
          <p15:clr>
            <a:srgbClr val="A4A3A4"/>
          </p15:clr>
        </p15:guide>
        <p15:guide id="6" pos="2880">
          <p15:clr>
            <a:srgbClr val="A4A3A4"/>
          </p15:clr>
        </p15:guide>
        <p15:guide id="7" pos="72">
          <p15:clr>
            <a:srgbClr val="A4A3A4"/>
          </p15:clr>
        </p15:guide>
        <p15:guide id="8" pos="5687">
          <p15:clr>
            <a:srgbClr val="A4A3A4"/>
          </p15:clr>
        </p15:guide>
        <p15:guide id="9" pos="4150">
          <p15:clr>
            <a:srgbClr val="A4A3A4"/>
          </p15:clr>
        </p15:guide>
        <p15:guide id="10" pos="161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AC45"/>
    <a:srgbClr val="F79747"/>
    <a:srgbClr val="E9B523"/>
    <a:srgbClr val="CCCC00"/>
    <a:srgbClr val="FFFF66"/>
    <a:srgbClr val="30C800"/>
    <a:srgbClr val="B5FDBC"/>
    <a:srgbClr val="61FFB0"/>
    <a:srgbClr val="99FF99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70" autoAdjust="0"/>
    <p:restoredTop sz="88126" autoAdjust="0"/>
  </p:normalViewPr>
  <p:slideViewPr>
    <p:cSldViewPr showGuides="1">
      <p:cViewPr>
        <p:scale>
          <a:sx n="130" d="100"/>
          <a:sy n="130" d="100"/>
        </p:scale>
        <p:origin x="-1380" y="-204"/>
      </p:cViewPr>
      <p:guideLst>
        <p:guide orient="horz" pos="1030"/>
        <p:guide orient="horz" pos="2159"/>
        <p:guide orient="horz" pos="894"/>
        <p:guide orient="horz" pos="2942"/>
        <p:guide orient="horz" pos="401"/>
        <p:guide pos="2880"/>
        <p:guide pos="72"/>
        <p:guide pos="5687"/>
        <p:guide pos="4150"/>
        <p:guide pos="16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8077"/>
    </p:cViewPr>
  </p:sorterViewPr>
  <p:notesViewPr>
    <p:cSldViewPr showGuides="1">
      <p:cViewPr varScale="1">
        <p:scale>
          <a:sx n="64" d="100"/>
          <a:sy n="64" d="100"/>
        </p:scale>
        <p:origin x="-3082" y="-82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2950473" cy="497045"/>
          </a:xfrm>
          <a:prstGeom prst="rect">
            <a:avLst/>
          </a:prstGeom>
        </p:spPr>
        <p:txBody>
          <a:bodyPr vert="horz" lIns="92365" tIns="46183" rIns="92365" bIns="46183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41" y="4"/>
            <a:ext cx="2950473" cy="497045"/>
          </a:xfrm>
          <a:prstGeom prst="rect">
            <a:avLst/>
          </a:prstGeom>
        </p:spPr>
        <p:txBody>
          <a:bodyPr vert="horz" lIns="92365" tIns="46183" rIns="92365" bIns="46183" rtlCol="0"/>
          <a:lstStyle>
            <a:lvl1pPr algn="r">
              <a:defRPr sz="1200"/>
            </a:lvl1pPr>
          </a:lstStyle>
          <a:p>
            <a:fld id="{630E27A2-0322-4601-9F2F-5DF904209CCD}" type="datetimeFigureOut">
              <a:rPr lang="ru-RU" smtClean="0"/>
              <a:pPr/>
              <a:t>01.11.2025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6" y="9442157"/>
            <a:ext cx="2950473" cy="497045"/>
          </a:xfrm>
          <a:prstGeom prst="rect">
            <a:avLst/>
          </a:prstGeom>
        </p:spPr>
        <p:txBody>
          <a:bodyPr vert="horz" lIns="92365" tIns="46183" rIns="92365" bIns="46183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41" y="9442157"/>
            <a:ext cx="2950473" cy="497045"/>
          </a:xfrm>
          <a:prstGeom prst="rect">
            <a:avLst/>
          </a:prstGeom>
        </p:spPr>
        <p:txBody>
          <a:bodyPr vert="horz" lIns="92365" tIns="46183" rIns="92365" bIns="46183" rtlCol="0" anchor="b"/>
          <a:lstStyle>
            <a:lvl1pPr algn="r">
              <a:defRPr sz="1200"/>
            </a:lvl1pPr>
          </a:lstStyle>
          <a:p>
            <a:fld id="{8C792B10-F11D-4622-BAAB-7E5B5FFAC6E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4593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2950473" cy="497045"/>
          </a:xfrm>
          <a:prstGeom prst="rect">
            <a:avLst/>
          </a:prstGeom>
        </p:spPr>
        <p:txBody>
          <a:bodyPr vert="horz" lIns="92365" tIns="46183" rIns="92365" bIns="46183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1" y="4"/>
            <a:ext cx="2950473" cy="497045"/>
          </a:xfrm>
          <a:prstGeom prst="rect">
            <a:avLst/>
          </a:prstGeom>
        </p:spPr>
        <p:txBody>
          <a:bodyPr vert="horz" lIns="92365" tIns="46183" rIns="92365" bIns="46183" rtlCol="0"/>
          <a:lstStyle>
            <a:lvl1pPr algn="r">
              <a:defRPr sz="1200"/>
            </a:lvl1pPr>
          </a:lstStyle>
          <a:p>
            <a:fld id="{A8EB2075-555B-4148-9B83-4C2D3BBF493C}" type="datetimeFigureOut">
              <a:rPr lang="ru-RU" smtClean="0"/>
              <a:pPr/>
              <a:t>01.11.2025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65" tIns="46183" rIns="92365" bIns="46183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6"/>
            <a:ext cx="5447030" cy="4473416"/>
          </a:xfrm>
          <a:prstGeom prst="rect">
            <a:avLst/>
          </a:prstGeom>
        </p:spPr>
        <p:txBody>
          <a:bodyPr vert="horz" lIns="92365" tIns="46183" rIns="92365" bIns="4618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9442157"/>
            <a:ext cx="2950473" cy="497045"/>
          </a:xfrm>
          <a:prstGeom prst="rect">
            <a:avLst/>
          </a:prstGeom>
        </p:spPr>
        <p:txBody>
          <a:bodyPr vert="horz" lIns="92365" tIns="46183" rIns="92365" bIns="46183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1" y="9442157"/>
            <a:ext cx="2950473" cy="497045"/>
          </a:xfrm>
          <a:prstGeom prst="rect">
            <a:avLst/>
          </a:prstGeom>
        </p:spPr>
        <p:txBody>
          <a:bodyPr vert="horz" lIns="92365" tIns="46183" rIns="92365" bIns="46183" rtlCol="0" anchor="b"/>
          <a:lstStyle>
            <a:lvl1pPr algn="r">
              <a:defRPr sz="1200"/>
            </a:lvl1pPr>
          </a:lstStyle>
          <a:p>
            <a:fld id="{CD9C3206-A649-46D3-B57B-2B98E79BDBC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43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60350" y="800100"/>
            <a:ext cx="7105650" cy="39973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37186" indent="-283535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34133" indent="-226825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587788" indent="-226825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41440" indent="-226825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495095" indent="-226825" defTabSz="103332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48747" indent="-226825" defTabSz="103332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02399" indent="-226825" defTabSz="103332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56054" indent="-226825" defTabSz="103332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1033324" eaLnBrk="1" fontAlgn="base" hangingPunct="1">
              <a:spcBef>
                <a:spcPct val="0"/>
              </a:spcBef>
              <a:spcAft>
                <a:spcPct val="0"/>
              </a:spcAft>
            </a:pPr>
            <a:fld id="{6D8468D7-8F8A-451D-AD5C-6143CF953C14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defTabSz="1033324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217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60350" y="800100"/>
            <a:ext cx="7105650" cy="39973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37186" indent="-283535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34133" indent="-226825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587788" indent="-226825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41440" indent="-226825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495095" indent="-226825" defTabSz="103332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48747" indent="-226825" defTabSz="103332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02399" indent="-226825" defTabSz="103332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56054" indent="-226825" defTabSz="103332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1033324" eaLnBrk="1" fontAlgn="base" hangingPunct="1">
              <a:spcBef>
                <a:spcPct val="0"/>
              </a:spcBef>
              <a:spcAft>
                <a:spcPct val="0"/>
              </a:spcAft>
            </a:pPr>
            <a:fld id="{6D8468D7-8F8A-451D-AD5C-6143CF953C14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defTabSz="1033324"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217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459924" y="2967673"/>
            <a:ext cx="8211636" cy="914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 ЧЕМ ВЫ РАССКАЖЕТЕ СЕГОДНЯ? 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83074" y="1851670"/>
            <a:ext cx="4176464" cy="86409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ФЕДЕРАЛЬНАЯ НАЛОГОВАЯ 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СЛУЖБА</a:t>
            </a:r>
          </a:p>
        </p:txBody>
      </p:sp>
    </p:spTree>
    <p:extLst>
      <p:ext uri="{BB962C8B-B14F-4D97-AF65-F5344CB8AC3E}">
        <p14:creationId xmlns:p14="http://schemas.microsoft.com/office/powerpoint/2010/main" val="3770881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3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4"/>
            <a:ext cx="7320689" cy="3621940"/>
          </a:xfrm>
        </p:spPr>
        <p:txBody>
          <a:bodyPr/>
          <a:lstStyle>
            <a:lvl1pPr marL="284498" indent="0">
              <a:buFontTx/>
              <a:buNone/>
              <a:defRPr b="1">
                <a:latin typeface="+mj-lt"/>
              </a:defRPr>
            </a:lvl1pPr>
            <a:lvl2pPr marL="282013" indent="2485">
              <a:defRPr>
                <a:latin typeface="+mj-lt"/>
              </a:defRPr>
            </a:lvl2pPr>
            <a:lvl3pPr marL="491969" indent="-203745">
              <a:tabLst/>
              <a:defRPr>
                <a:latin typeface="+mj-lt"/>
              </a:defRPr>
            </a:lvl3pPr>
            <a:lvl4pPr marL="0" indent="282013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1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sz="18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6" y="375802"/>
            <a:ext cx="7337192" cy="829352"/>
          </a:xfrm>
        </p:spPr>
        <p:txBody>
          <a:bodyPr/>
          <a:lstStyle>
            <a:lvl1pPr marL="0" marR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08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4"/>
            <a:ext cx="7320689" cy="3621940"/>
          </a:xfrm>
        </p:spPr>
        <p:txBody>
          <a:bodyPr/>
          <a:lstStyle>
            <a:lvl1pPr marL="284498" indent="0">
              <a:buFontTx/>
              <a:buNone/>
              <a:defRPr b="1">
                <a:latin typeface="+mj-lt"/>
              </a:defRPr>
            </a:lvl1pPr>
            <a:lvl2pPr marL="284498" indent="0">
              <a:defRPr>
                <a:latin typeface="+mj-lt"/>
              </a:defRPr>
            </a:lvl2pPr>
            <a:lvl3pPr marL="491969" indent="-203745">
              <a:defRPr>
                <a:latin typeface="+mj-lt"/>
              </a:defRPr>
            </a:lvl3pPr>
            <a:lvl4pPr marL="0" indent="282013">
              <a:defRPr>
                <a:latin typeface="+mj-lt"/>
              </a:defRPr>
            </a:lvl4pPr>
            <a:lvl5pPr marL="1123081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7" y="375802"/>
            <a:ext cx="7337901" cy="829352"/>
          </a:xfrm>
        </p:spPr>
        <p:txBody>
          <a:bodyPr/>
          <a:lstStyle>
            <a:lvl1pPr marL="0" marR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916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" y="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759381"/>
            <a:ext cx="7320689" cy="1518472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2572292"/>
            <a:ext cx="7320689" cy="2254803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1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5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6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2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696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601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34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6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6" y="1205154"/>
            <a:ext cx="3620764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41" y="1205154"/>
            <a:ext cx="3644897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68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5" y="1205154"/>
            <a:ext cx="3674753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38" indent="0">
              <a:buNone/>
              <a:defRPr sz="1800" b="1"/>
            </a:lvl2pPr>
            <a:lvl3pPr marL="816275" indent="0">
              <a:buNone/>
              <a:defRPr sz="1600" b="1"/>
            </a:lvl3pPr>
            <a:lvl4pPr marL="1224413" indent="0">
              <a:buNone/>
              <a:defRPr sz="1400" b="1"/>
            </a:lvl4pPr>
            <a:lvl5pPr marL="1632551" indent="0">
              <a:buNone/>
              <a:defRPr sz="1400" b="1"/>
            </a:lvl5pPr>
            <a:lvl6pPr marL="2040688" indent="0">
              <a:buNone/>
              <a:defRPr sz="1400" b="1"/>
            </a:lvl6pPr>
            <a:lvl7pPr marL="2448826" indent="0">
              <a:buNone/>
              <a:defRPr sz="1400" b="1"/>
            </a:lvl7pPr>
            <a:lvl8pPr marL="2856964" indent="0">
              <a:buNone/>
              <a:defRPr sz="1400" b="1"/>
            </a:lvl8pPr>
            <a:lvl9pPr marL="3265101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5" y="1631157"/>
            <a:ext cx="3674753" cy="31959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18" y="1205154"/>
            <a:ext cx="3587825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38" indent="0">
              <a:buNone/>
              <a:defRPr sz="1800" b="1"/>
            </a:lvl2pPr>
            <a:lvl3pPr marL="816275" indent="0">
              <a:buNone/>
              <a:defRPr sz="1600" b="1"/>
            </a:lvl3pPr>
            <a:lvl4pPr marL="1224413" indent="0">
              <a:buNone/>
              <a:defRPr sz="1400" b="1"/>
            </a:lvl4pPr>
            <a:lvl5pPr marL="1632551" indent="0">
              <a:buNone/>
              <a:defRPr sz="1400" b="1"/>
            </a:lvl5pPr>
            <a:lvl6pPr marL="2040688" indent="0">
              <a:buNone/>
              <a:defRPr sz="1400" b="1"/>
            </a:lvl6pPr>
            <a:lvl7pPr marL="2448826" indent="0">
              <a:buNone/>
              <a:defRPr sz="1400" b="1"/>
            </a:lvl7pPr>
            <a:lvl8pPr marL="2856964" indent="0">
              <a:buNone/>
              <a:defRPr sz="1400" b="1"/>
            </a:lvl8pPr>
            <a:lvl9pPr marL="3265101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18" y="1641073"/>
            <a:ext cx="3587825" cy="318602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218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34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3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243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5"/>
            <a:ext cx="567428" cy="489830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>
            <a:lvl1pPr algn="ctr">
              <a:defRPr sz="21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824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9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38" indent="0">
              <a:buNone/>
              <a:defRPr sz="1100"/>
            </a:lvl2pPr>
            <a:lvl3pPr marL="816275" indent="0">
              <a:buNone/>
              <a:defRPr sz="900"/>
            </a:lvl3pPr>
            <a:lvl4pPr marL="1224413" indent="0">
              <a:buNone/>
              <a:defRPr sz="800"/>
            </a:lvl4pPr>
            <a:lvl5pPr marL="1632551" indent="0">
              <a:buNone/>
              <a:defRPr sz="800"/>
            </a:lvl5pPr>
            <a:lvl6pPr marL="2040688" indent="0">
              <a:buNone/>
              <a:defRPr sz="800"/>
            </a:lvl6pPr>
            <a:lvl7pPr marL="2448826" indent="0">
              <a:buNone/>
              <a:defRPr sz="800"/>
            </a:lvl7pPr>
            <a:lvl8pPr marL="2856964" indent="0">
              <a:buNone/>
              <a:defRPr sz="800"/>
            </a:lvl8pPr>
            <a:lvl9pPr marL="3265101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752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38" indent="0">
              <a:buNone/>
              <a:defRPr sz="2500"/>
            </a:lvl2pPr>
            <a:lvl3pPr marL="816275" indent="0">
              <a:buNone/>
              <a:defRPr sz="2100"/>
            </a:lvl3pPr>
            <a:lvl4pPr marL="1224413" indent="0">
              <a:buNone/>
              <a:defRPr sz="1800"/>
            </a:lvl4pPr>
            <a:lvl5pPr marL="1632551" indent="0">
              <a:buNone/>
              <a:defRPr sz="1800"/>
            </a:lvl5pPr>
            <a:lvl6pPr marL="2040688" indent="0">
              <a:buNone/>
              <a:defRPr sz="1800"/>
            </a:lvl6pPr>
            <a:lvl7pPr marL="2448826" indent="0">
              <a:buNone/>
              <a:defRPr sz="1800"/>
            </a:lvl7pPr>
            <a:lvl8pPr marL="2856964" indent="0">
              <a:buNone/>
              <a:defRPr sz="1800"/>
            </a:lvl8pPr>
            <a:lvl9pPr marL="3265101" indent="0">
              <a:buNone/>
              <a:defRPr sz="1800"/>
            </a:lvl9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38" indent="0">
              <a:buNone/>
              <a:defRPr sz="1100"/>
            </a:lvl2pPr>
            <a:lvl3pPr marL="816275" indent="0">
              <a:buNone/>
              <a:defRPr sz="900"/>
            </a:lvl3pPr>
            <a:lvl4pPr marL="1224413" indent="0">
              <a:buNone/>
              <a:defRPr sz="800"/>
            </a:lvl4pPr>
            <a:lvl5pPr marL="1632551" indent="0">
              <a:buNone/>
              <a:defRPr sz="800"/>
            </a:lvl5pPr>
            <a:lvl6pPr marL="2040688" indent="0">
              <a:buNone/>
              <a:defRPr sz="800"/>
            </a:lvl6pPr>
            <a:lvl7pPr marL="2448826" indent="0">
              <a:buNone/>
              <a:defRPr sz="800"/>
            </a:lvl7pPr>
            <a:lvl8pPr marL="2856964" indent="0">
              <a:buNone/>
              <a:defRPr sz="800"/>
            </a:lvl8pPr>
            <a:lvl9pPr marL="3265101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7365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73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b="87577"/>
          <a:stretch/>
        </p:blipFill>
        <p:spPr bwMode="auto">
          <a:xfrm>
            <a:off x="0" y="-20537"/>
            <a:ext cx="9144000" cy="774917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683568" y="915988"/>
            <a:ext cx="7992120" cy="3743325"/>
          </a:xfrm>
        </p:spPr>
        <p:txBody>
          <a:bodyPr>
            <a:normAutofit/>
          </a:bodyPr>
          <a:lstStyle>
            <a:lvl1pPr marL="342900" indent="-342900">
              <a:spcAft>
                <a:spcPts val="300"/>
              </a:spcAft>
              <a:buClr>
                <a:schemeClr val="accent3"/>
              </a:buClr>
              <a:buFont typeface="+mj-lt"/>
              <a:buAutoNum type="arabicPeriod"/>
              <a:defRPr sz="1800" baseline="0"/>
            </a:lvl1pPr>
          </a:lstStyle>
          <a:p>
            <a:pPr lvl="0"/>
            <a:r>
              <a:rPr lang="ru-RU" dirty="0"/>
              <a:t>СОДЕРЖАНИЕ ПОМОЖЕТ В ДАЛЬНЕЙШЕЙ НАВИГАЦИИ ПО ПРЕЗЕНТАЦИИ</a:t>
            </a:r>
          </a:p>
          <a:p>
            <a:pPr lvl="0"/>
            <a:r>
              <a:rPr lang="ru-RU" dirty="0"/>
              <a:t>УКАЖИТЕ ОСНОВНЫЕ ТЕМЫ, О КОТОРЫХ ВЫ ХОТЕЛИ БЫ РАССКАЗАТЬ</a:t>
            </a: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 userDrawn="1"/>
        </p:nvSpPr>
        <p:spPr>
          <a:xfrm>
            <a:off x="8175622" y="4771802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468314" y="-20538"/>
            <a:ext cx="8200198" cy="774917"/>
          </a:xfrm>
        </p:spPr>
        <p:txBody>
          <a:bodyPr anchor="ctr">
            <a:no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СОДЕРЖАНИЕ</a:t>
            </a:r>
          </a:p>
        </p:txBody>
      </p:sp>
    </p:spTree>
    <p:extLst>
      <p:ext uri="{BB962C8B-B14F-4D97-AF65-F5344CB8AC3E}">
        <p14:creationId xmlns:p14="http://schemas.microsoft.com/office/powerpoint/2010/main" val="3270188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2" y="227409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81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31540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6"/>
            <a:ext cx="9142412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/>
              <a:t>Click to edit Master title style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Click to edit Master subtitle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0983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40" y="3845720"/>
            <a:ext cx="923925" cy="282179"/>
          </a:xfrm>
          <a:prstGeom prst="rect">
            <a:avLst/>
          </a:prstGeom>
          <a:noFill/>
        </p:spPr>
        <p:txBody>
          <a:bodyPr lIns="41265" tIns="20633" rIns="41265" bIns="20633"/>
          <a:lstStyle/>
          <a:p>
            <a:pPr defTabSz="357896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/>
              <a:t>Click to edit Master title style</a:t>
            </a:r>
            <a:endParaRPr lang="ru-RU" noProof="0" dirty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044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3"/>
            <a:ext cx="9142413" cy="514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/>
              <a:t>Click to edit Master title style</a:t>
            </a:r>
            <a:endParaRPr lang="ru-RU" noProof="0" dirty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8921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5"/>
            <a:ext cx="9142413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2151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865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970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Click to edit Master title style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0325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3" y="4404125"/>
            <a:ext cx="566739" cy="490537"/>
          </a:xfrm>
        </p:spPr>
        <p:txBody>
          <a:bodyPr/>
          <a:lstStyle>
            <a:lvl1pPr algn="ctr">
              <a:defRPr sz="1200" i="0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D57E3FE5-A9B2-4740-BCFC-E5DFD07173BA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94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+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b="87577"/>
          <a:stretch/>
        </p:blipFill>
        <p:spPr bwMode="auto">
          <a:xfrm>
            <a:off x="0" y="-20537"/>
            <a:ext cx="9144000" cy="774917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466725" y="915988"/>
            <a:ext cx="8208963" cy="3743325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ru-RU" dirty="0"/>
              <a:t>ЗДЕСЬ РАСПОЛОЖИТЕ НЕОБХОДИМУЮ ИНФОРМАЦИЮ</a:t>
            </a: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 userDrawn="1"/>
        </p:nvSpPr>
        <p:spPr>
          <a:xfrm>
            <a:off x="8175622" y="4771802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468314" y="-20538"/>
            <a:ext cx="8200198" cy="774917"/>
          </a:xfrm>
        </p:spPr>
        <p:txBody>
          <a:bodyPr anchor="ctr">
            <a:no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В ЗАГОЛОВКЕ УКАЖИТЕ ОСНОВНУЮ МЫСЛЬ СЛАЙДА</a:t>
            </a:r>
          </a:p>
        </p:txBody>
      </p:sp>
    </p:spTree>
    <p:extLst>
      <p:ext uri="{BB962C8B-B14F-4D97-AF65-F5344CB8AC3E}">
        <p14:creationId xmlns:p14="http://schemas.microsoft.com/office/powerpoint/2010/main" val="38427090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/>
              <a:t>Click to edit Master title style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579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/>
              <a:t>Click to edit Master title style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pPr lvl="0"/>
            <a:r>
              <a:rPr lang="ru-RU" noProof="0" dirty="0" err="1"/>
              <a:t>Drag</a:t>
            </a:r>
            <a:r>
              <a:rPr lang="ru-RU" noProof="0" dirty="0"/>
              <a:t> </a:t>
            </a:r>
            <a:r>
              <a:rPr lang="ru-RU" noProof="0" dirty="0" err="1"/>
              <a:t>picture</a:t>
            </a:r>
            <a:r>
              <a:rPr lang="ru-RU" noProof="0" dirty="0"/>
              <a:t> </a:t>
            </a:r>
            <a:r>
              <a:rPr lang="ru-RU" noProof="0" dirty="0" err="1"/>
              <a:t>to</a:t>
            </a:r>
            <a:r>
              <a:rPr lang="ru-RU" noProof="0" dirty="0"/>
              <a:t> </a:t>
            </a:r>
            <a:r>
              <a:rPr lang="ru-RU" noProof="0" dirty="0" err="1"/>
              <a:t>placeholder</a:t>
            </a:r>
            <a:r>
              <a:rPr lang="ru-RU" noProof="0" dirty="0"/>
              <a:t> </a:t>
            </a:r>
            <a:r>
              <a:rPr lang="ru-RU" noProof="0" dirty="0" err="1"/>
              <a:t>or</a:t>
            </a:r>
            <a:r>
              <a:rPr lang="ru-RU" noProof="0" dirty="0"/>
              <a:t> </a:t>
            </a:r>
            <a:r>
              <a:rPr lang="ru-RU" noProof="0" dirty="0" err="1"/>
              <a:t>click</a:t>
            </a:r>
            <a:r>
              <a:rPr lang="ru-RU" noProof="0" dirty="0"/>
              <a:t> </a:t>
            </a:r>
            <a:r>
              <a:rPr lang="ru-RU" noProof="0" dirty="0" err="1"/>
              <a:t>icon</a:t>
            </a:r>
            <a:r>
              <a:rPr lang="ru-RU" noProof="0" dirty="0"/>
              <a:t> </a:t>
            </a:r>
            <a:r>
              <a:rPr lang="ru-RU" noProof="0" dirty="0" err="1"/>
              <a:t>to</a:t>
            </a:r>
            <a:r>
              <a:rPr lang="ru-RU" noProof="0" dirty="0"/>
              <a:t> </a:t>
            </a:r>
            <a:r>
              <a:rPr lang="ru-RU" noProof="0" dirty="0" err="1"/>
              <a:t>add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3880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Click to edit Master title style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7313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/>
              <a:t>Click to edit Master title style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5121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3FE5-A9B2-4740-BCFC-E5DFD07173BA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5812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1989535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pic>
        <p:nvPicPr>
          <p:cNvPr id="8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" y="1191"/>
            <a:ext cx="9142534" cy="5141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10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1900">
                <a:solidFill>
                  <a:schemeClr val="tx2"/>
                </a:solidFill>
              </a:defRPr>
            </a:lvl1pPr>
            <a:lvl2pPr marL="389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9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8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8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8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7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17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/>
          <a:lstStyle>
            <a:lvl1pPr marL="545476" indent="-389626"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04A14-C0FC-4C7D-A110-F77B404FDEC3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4609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" y="1191"/>
            <a:ext cx="9142534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9"/>
          <p:cNvSpPr txBox="1">
            <a:spLocks noChangeArrowheads="1"/>
          </p:cNvSpPr>
          <p:nvPr userDrawn="1"/>
        </p:nvSpPr>
        <p:spPr bwMode="auto">
          <a:xfrm>
            <a:off x="5927482" y="3845718"/>
            <a:ext cx="921726" cy="282179"/>
          </a:xfrm>
          <a:prstGeom prst="rect">
            <a:avLst/>
          </a:prstGeom>
          <a:noFill/>
          <a:ln>
            <a:noFill/>
          </a:ln>
          <a:extLst/>
        </p:spPr>
        <p:txBody>
          <a:bodyPr lIns="71546" tIns="35773" rIns="71546" bIns="35773"/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8160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4C2B3-D613-48C4-8202-54FE33997A1E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6129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1989535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2535" cy="5141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39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9" y="3455633"/>
            <a:ext cx="5970494" cy="626595"/>
          </a:xfrm>
        </p:spPr>
        <p:txBody>
          <a:bodyPr/>
          <a:lstStyle>
            <a:lvl1pPr marL="0" indent="0" algn="r">
              <a:buNone/>
              <a:defRPr sz="1700">
                <a:solidFill>
                  <a:schemeClr val="tx2"/>
                </a:solidFill>
              </a:defRPr>
            </a:lvl1pPr>
            <a:lvl2pPr marL="3896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792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6887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585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4812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3775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273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11700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F1179-C185-4551-828C-B97CA7735B14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2033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" y="1191"/>
            <a:ext cx="9142534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23175-72FE-4C2E-AB9A-FBE123F4B290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466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0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389626" indent="0">
              <a:buNone/>
              <a:defRPr sz="1700" b="1"/>
            </a:lvl2pPr>
            <a:lvl3pPr marL="779252" indent="0">
              <a:buNone/>
              <a:defRPr sz="1500" b="1"/>
            </a:lvl3pPr>
            <a:lvl4pPr marL="1168878" indent="0">
              <a:buNone/>
              <a:defRPr sz="1400" b="1"/>
            </a:lvl4pPr>
            <a:lvl5pPr marL="1558503" indent="0">
              <a:buNone/>
              <a:defRPr sz="1400" b="1"/>
            </a:lvl5pPr>
            <a:lvl6pPr marL="1948129" indent="0">
              <a:buNone/>
              <a:defRPr sz="1400" b="1"/>
            </a:lvl6pPr>
            <a:lvl7pPr marL="2337755" indent="0">
              <a:buNone/>
              <a:defRPr sz="1400" b="1"/>
            </a:lvl7pPr>
            <a:lvl8pPr marL="2727381" indent="0">
              <a:buNone/>
              <a:defRPr sz="1400" b="1"/>
            </a:lvl8pPr>
            <a:lvl9pPr marL="3117007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5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0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389626" indent="0">
              <a:buNone/>
              <a:defRPr sz="1700" b="1"/>
            </a:lvl2pPr>
            <a:lvl3pPr marL="779252" indent="0">
              <a:buNone/>
              <a:defRPr sz="1500" b="1"/>
            </a:lvl3pPr>
            <a:lvl4pPr marL="1168878" indent="0">
              <a:buNone/>
              <a:defRPr sz="1400" b="1"/>
            </a:lvl4pPr>
            <a:lvl5pPr marL="1558503" indent="0">
              <a:buNone/>
              <a:defRPr sz="1400" b="1"/>
            </a:lvl5pPr>
            <a:lvl6pPr marL="1948129" indent="0">
              <a:buNone/>
              <a:defRPr sz="1400" b="1"/>
            </a:lvl6pPr>
            <a:lvl7pPr marL="2337755" indent="0">
              <a:buNone/>
              <a:defRPr sz="1400" b="1"/>
            </a:lvl7pPr>
            <a:lvl8pPr marL="2727381" indent="0">
              <a:buNone/>
              <a:defRPr sz="1400" b="1"/>
            </a:lvl8pPr>
            <a:lvl9pPr marL="3117007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5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4E8A8-15CD-4090-B9C9-96B037DA43FF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916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b="87577"/>
          <a:stretch/>
        </p:blipFill>
        <p:spPr bwMode="auto">
          <a:xfrm>
            <a:off x="0" y="-20537"/>
            <a:ext cx="9144000" cy="774917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 userDrawn="1"/>
        </p:nvSpPr>
        <p:spPr>
          <a:xfrm>
            <a:off x="8175622" y="4771802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468314" y="-20538"/>
            <a:ext cx="8200198" cy="774917"/>
          </a:xfrm>
        </p:spPr>
        <p:txBody>
          <a:bodyPr anchor="ctr">
            <a:no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В ЗАГОЛОВКЕ УКАЖИТЕ ОСНОВНУЮ МЫСЛЬ СЛАЙДА</a:t>
            </a:r>
          </a:p>
        </p:txBody>
      </p:sp>
      <p:sp>
        <p:nvSpPr>
          <p:cNvPr id="11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466725" y="915988"/>
            <a:ext cx="3745235" cy="3743325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ru-RU" dirty="0"/>
              <a:t>ЗДЕСЬ ВЫ МОЖЕТЕ РАССКАЗАТЬ </a:t>
            </a:r>
            <a:br>
              <a:rPr lang="ru-RU" dirty="0"/>
            </a:br>
            <a:r>
              <a:rPr lang="ru-RU" dirty="0"/>
              <a:t>О ПРЕИМУЩЕСТВАХ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quarter" idx="15" hasCustomPrompt="1"/>
          </p:nvPr>
        </p:nvSpPr>
        <p:spPr>
          <a:xfrm>
            <a:off x="4930453" y="915988"/>
            <a:ext cx="3745235" cy="3743325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ru-RU" dirty="0"/>
              <a:t>А ЗДЕСЬ ПОГОВОРИТЬ О НЕДОСТАТКАХ</a:t>
            </a:r>
          </a:p>
        </p:txBody>
      </p:sp>
      <p:cxnSp>
        <p:nvCxnSpPr>
          <p:cNvPr id="13" name="Прямая соединительная линия 12"/>
          <p:cNvCxnSpPr/>
          <p:nvPr userDrawn="1"/>
        </p:nvCxnSpPr>
        <p:spPr>
          <a:xfrm>
            <a:off x="4562475" y="1131590"/>
            <a:ext cx="0" cy="338437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41155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" y="1191"/>
            <a:ext cx="9142534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5DA08-3D07-41F4-BF8C-4C5F6CC69590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146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A3C50-50FB-4122-9AC6-839529860D1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6170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1657351"/>
            <a:ext cx="3636085" cy="943870"/>
          </a:xfrm>
          <a:effectLst/>
        </p:spPr>
        <p:txBody>
          <a:bodyPr anchor="b"/>
          <a:lstStyle>
            <a:lvl1pPr marL="194813" indent="-194813" algn="l">
              <a:defRPr sz="24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200"/>
            </a:lvl1pPr>
            <a:lvl2pPr marL="389626" indent="0">
              <a:buNone/>
              <a:defRPr sz="1000"/>
            </a:lvl2pPr>
            <a:lvl3pPr marL="779252" indent="0">
              <a:buNone/>
              <a:defRPr sz="900"/>
            </a:lvl3pPr>
            <a:lvl4pPr marL="1168878" indent="0">
              <a:buNone/>
              <a:defRPr sz="800"/>
            </a:lvl4pPr>
            <a:lvl5pPr marL="1558503" indent="0">
              <a:buNone/>
              <a:defRPr sz="800"/>
            </a:lvl5pPr>
            <a:lvl6pPr marL="1948129" indent="0">
              <a:buNone/>
              <a:defRPr sz="800"/>
            </a:lvl6pPr>
            <a:lvl7pPr marL="2337755" indent="0">
              <a:buNone/>
              <a:defRPr sz="800"/>
            </a:lvl7pPr>
            <a:lvl8pPr marL="2727381" indent="0">
              <a:buNone/>
              <a:defRPr sz="800"/>
            </a:lvl8pPr>
            <a:lvl9pPr marL="311700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85B56-0CB0-4024-BF6E-74A17A432A40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71000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1989535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1700"/>
            </a:lvl1pPr>
            <a:lvl2pPr marL="389626" indent="0">
              <a:buNone/>
              <a:defRPr sz="2400"/>
            </a:lvl2pPr>
            <a:lvl3pPr marL="779252" indent="0">
              <a:buNone/>
              <a:defRPr sz="2000"/>
            </a:lvl3pPr>
            <a:lvl4pPr marL="1168878" indent="0">
              <a:buNone/>
              <a:defRPr sz="1700"/>
            </a:lvl4pPr>
            <a:lvl5pPr marL="1558503" indent="0">
              <a:buNone/>
              <a:defRPr sz="1700"/>
            </a:lvl5pPr>
            <a:lvl6pPr marL="1948129" indent="0">
              <a:buNone/>
              <a:defRPr sz="1700"/>
            </a:lvl6pPr>
            <a:lvl7pPr marL="2337755" indent="0">
              <a:buNone/>
              <a:defRPr sz="1700"/>
            </a:lvl7pPr>
            <a:lvl8pPr marL="2727381" indent="0">
              <a:buNone/>
              <a:defRPr sz="1700"/>
            </a:lvl8pPr>
            <a:lvl9pPr marL="3117007" indent="0">
              <a:buNone/>
              <a:defRPr sz="17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55850" indent="-155850">
              <a:buFont typeface="Georgia" pitchFamily="18" charset="0"/>
              <a:buChar char="*"/>
              <a:defRPr sz="1400"/>
            </a:lvl1pPr>
            <a:lvl2pPr marL="389626" indent="0">
              <a:buNone/>
              <a:defRPr sz="1000"/>
            </a:lvl2pPr>
            <a:lvl3pPr marL="779252" indent="0">
              <a:buNone/>
              <a:defRPr sz="900"/>
            </a:lvl3pPr>
            <a:lvl4pPr marL="1168878" indent="0">
              <a:buNone/>
              <a:defRPr sz="800"/>
            </a:lvl4pPr>
            <a:lvl5pPr marL="1558503" indent="0">
              <a:buNone/>
              <a:defRPr sz="800"/>
            </a:lvl5pPr>
            <a:lvl6pPr marL="1948129" indent="0">
              <a:buNone/>
              <a:defRPr sz="800"/>
            </a:lvl6pPr>
            <a:lvl7pPr marL="2337755" indent="0">
              <a:buNone/>
              <a:defRPr sz="800"/>
            </a:lvl7pPr>
            <a:lvl8pPr marL="2727381" indent="0">
              <a:buNone/>
              <a:defRPr sz="800"/>
            </a:lvl8pPr>
            <a:lvl9pPr marL="311700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/>
          <a:lstStyle>
            <a:lvl1pPr algn="l">
              <a:defRPr sz="39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6EC04-ADDD-4E5E-821A-2BDEC53C47DB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602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ECA1F-726E-4752-B513-4AEF9424773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1321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9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5CFEE-D4BD-4524-92CF-2BB1EBE4680E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9462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" y="1191"/>
            <a:ext cx="9142534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9"/>
          <p:cNvSpPr txBox="1">
            <a:spLocks noChangeArrowheads="1"/>
          </p:cNvSpPr>
          <p:nvPr userDrawn="1"/>
        </p:nvSpPr>
        <p:spPr bwMode="auto">
          <a:xfrm>
            <a:off x="5927482" y="3845718"/>
            <a:ext cx="921726" cy="282179"/>
          </a:xfrm>
          <a:prstGeom prst="rect">
            <a:avLst/>
          </a:prstGeom>
          <a:noFill/>
          <a:ln>
            <a:noFill/>
          </a:ln>
          <a:extLst/>
        </p:spPr>
        <p:txBody>
          <a:bodyPr lIns="71546" tIns="35773" rIns="71546" bIns="35773"/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8160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4"/>
            <a:ext cx="7320689" cy="3621940"/>
          </a:xfrm>
        </p:spPr>
        <p:txBody>
          <a:bodyPr/>
          <a:lstStyle>
            <a:lvl1pPr marL="284446" indent="0">
              <a:buFontTx/>
              <a:buNone/>
              <a:defRPr b="1">
                <a:latin typeface="+mj-lt"/>
              </a:defRPr>
            </a:lvl1pPr>
            <a:lvl2pPr marL="281961" indent="2485">
              <a:defRPr>
                <a:latin typeface="+mj-lt"/>
              </a:defRPr>
            </a:lvl2pPr>
            <a:lvl3pPr marL="491879" indent="-203707">
              <a:tabLst/>
              <a:defRPr>
                <a:latin typeface="+mj-lt"/>
              </a:defRPr>
            </a:lvl3pPr>
            <a:lvl4pPr marL="0" indent="281961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03"/>
            <a:ext cx="7337191" cy="829352"/>
          </a:xfrm>
        </p:spPr>
        <p:txBody>
          <a:bodyPr/>
          <a:lstStyle>
            <a:lvl1pPr marL="0" marR="0" indent="0" defTabSz="81612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300"/>
            </a:lvl1pPr>
          </a:lstStyle>
          <a:p>
            <a:pPr lvl="0"/>
            <a:r>
              <a:rPr lang="en-US" noProof="0" dirty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0BFA4-3CFB-4043-A371-113646C6079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40175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2535" cy="5142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4"/>
            <a:ext cx="7320689" cy="3621940"/>
          </a:xfrm>
        </p:spPr>
        <p:txBody>
          <a:bodyPr/>
          <a:lstStyle>
            <a:lvl1pPr marL="284446" indent="0">
              <a:buFontTx/>
              <a:buNone/>
              <a:defRPr b="1">
                <a:latin typeface="+mj-lt"/>
              </a:defRPr>
            </a:lvl1pPr>
            <a:lvl2pPr marL="284446" indent="0">
              <a:defRPr>
                <a:latin typeface="+mj-lt"/>
              </a:defRPr>
            </a:lvl2pPr>
            <a:lvl3pPr marL="491879" indent="-203707">
              <a:defRPr>
                <a:latin typeface="+mj-lt"/>
              </a:defRPr>
            </a:lvl3pPr>
            <a:lvl4pPr marL="0" indent="281961">
              <a:defRPr>
                <a:latin typeface="+mj-lt"/>
              </a:defRPr>
            </a:lvl4pPr>
            <a:lvl5pPr marL="1122876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7" y="375803"/>
            <a:ext cx="7337901" cy="829352"/>
          </a:xfrm>
        </p:spPr>
        <p:txBody>
          <a:bodyPr/>
          <a:lstStyle>
            <a:lvl1pPr marL="0" marR="0" indent="0" defTabSz="81612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300"/>
            </a:lvl1pPr>
          </a:lstStyle>
          <a:p>
            <a:pPr lvl="0"/>
            <a:r>
              <a:rPr lang="en-US" noProof="0" dirty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737A3-7810-4F1B-A157-16D3080617B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63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+ 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/>
          <p:cNvSpPr>
            <a:spLocks noGrp="1"/>
          </p:cNvSpPr>
          <p:nvPr>
            <p:ph type="body" sz="quarter" idx="15" hasCustomPrompt="1"/>
          </p:nvPr>
        </p:nvSpPr>
        <p:spPr>
          <a:xfrm>
            <a:off x="468313" y="925513"/>
            <a:ext cx="8351837" cy="3744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ru-RU" dirty="0"/>
              <a:t>ДОБАВЬТЕ НА СЛАЙД КАРТИНКУ, ГРАФИК, ДИАГРАММУ...</a:t>
            </a:r>
          </a:p>
        </p:txBody>
      </p:sp>
      <p:pic>
        <p:nvPicPr>
          <p:cNvPr id="5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b="87577"/>
          <a:stretch/>
        </p:blipFill>
        <p:spPr bwMode="auto">
          <a:xfrm>
            <a:off x="0" y="-20537"/>
            <a:ext cx="9144000" cy="774917"/>
          </a:xfrm>
          <a:prstGeom prst="rect">
            <a:avLst/>
          </a:prstGeom>
          <a:noFill/>
        </p:spPr>
      </p:pic>
      <p:sp>
        <p:nvSpPr>
          <p:cNvPr id="6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468314" y="-20538"/>
            <a:ext cx="8200198" cy="774917"/>
          </a:xfrm>
        </p:spPr>
        <p:txBody>
          <a:bodyPr anchor="ctr">
            <a:no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ЧТОБЫ ДОНЕСТИ МЫСЛЬ МОЖНО ЕЕ ВИЗУАЛИЗИРОВАТЬ 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1" name="Номер слайда 6"/>
          <p:cNvSpPr txBox="1">
            <a:spLocks/>
          </p:cNvSpPr>
          <p:nvPr userDrawn="1"/>
        </p:nvSpPr>
        <p:spPr>
          <a:xfrm>
            <a:off x="8175622" y="4771802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2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 userDrawn="1"/>
        </p:nvSpPr>
        <p:spPr>
          <a:xfrm>
            <a:off x="8175622" y="4771802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339503"/>
            <a:ext cx="8351838" cy="431981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ru-RU" dirty="0"/>
              <a:t>ЭТО ПУСТОЙ СЛАЙД </a:t>
            </a:r>
            <a:br>
              <a:rPr lang="ru-RU" dirty="0"/>
            </a:br>
            <a:r>
              <a:rPr lang="ru-RU" dirty="0"/>
              <a:t>ОН НЕОБХОДИМ ДЛЯ СОЗДАНИЯ НЕСТАНДАРТНЫХ СЛАЙДОВ </a:t>
            </a:r>
            <a:br>
              <a:rPr lang="ru-RU" dirty="0"/>
            </a:br>
            <a:r>
              <a:rPr lang="ru-RU" dirty="0"/>
              <a:t>НАПРИМЕР ДЛЯ СОЗДАНИЯ СЛАЙДА С КАРТИНКОЙ ИЛИ СХЕМОЙ (ИНОГДА, ЧТОБЫ ДОНЕСТИ МЫСЛЬ ДОСТАТОЧНО ЕЁ ЛИШЬ ВИЗУАЛИЗИРОВАТЬ)</a:t>
            </a:r>
          </a:p>
        </p:txBody>
      </p:sp>
    </p:spTree>
    <p:extLst>
      <p:ext uri="{BB962C8B-B14F-4D97-AF65-F5344CB8AC3E}">
        <p14:creationId xmlns:p14="http://schemas.microsoft.com/office/powerpoint/2010/main" val="237479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люч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459924" y="2967673"/>
            <a:ext cx="8211636" cy="914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 ЧЕМ ВЫ РАССКАЖЕТЕ СЕГОДНЯ? </a:t>
            </a:r>
          </a:p>
        </p:txBody>
      </p:sp>
    </p:spTree>
    <p:extLst>
      <p:ext uri="{BB962C8B-B14F-4D97-AF65-F5344CB8AC3E}">
        <p14:creationId xmlns:p14="http://schemas.microsoft.com/office/powerpoint/2010/main" val="171066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68" y="1436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1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08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2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6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22.12.2012</a:t>
            </a:r>
          </a:p>
        </p:txBody>
      </p:sp>
    </p:spTree>
    <p:extLst>
      <p:ext uri="{BB962C8B-B14F-4D97-AF65-F5344CB8AC3E}">
        <p14:creationId xmlns:p14="http://schemas.microsoft.com/office/powerpoint/2010/main" val="168751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A65C3-A094-4EBA-ACB1-40E972773B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90104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8" r:id="rId3"/>
    <p:sldLayoutId id="2147483666" r:id="rId4"/>
    <p:sldLayoutId id="2147483664" r:id="rId5"/>
    <p:sldLayoutId id="2147483667" r:id="rId6"/>
    <p:sldLayoutId id="2147483660" r:id="rId7"/>
    <p:sldLayoutId id="2147483686" r:id="rId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8" y="367518"/>
            <a:ext cx="7343873" cy="832711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8" y="1200152"/>
            <a:ext cx="7343873" cy="3626943"/>
          </a:xfrm>
          <a:prstGeom prst="rect">
            <a:avLst/>
          </a:prstGeom>
        </p:spPr>
        <p:txBody>
          <a:bodyPr vert="horz" lIns="81630" tIns="40815" rIns="81630" bIns="40815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4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2" y="4531079"/>
            <a:ext cx="619711" cy="473875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</a:defRPr>
            </a:lvl1pPr>
          </a:lstStyle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fld id="{E20E89E6-FE54-4E13-859C-1FA908D70D39}" type="slidenum">
              <a:rPr lang="ru-RU" smtClean="0">
                <a:solidFill>
                  <a:prstClr val="white"/>
                </a:solidFill>
                <a:latin typeface="Calibri"/>
                <a:cs typeface="+mn-cs"/>
              </a:rPr>
              <a:pPr defTabSz="816275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white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576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</p:sldLayoutIdLst>
  <p:hf hdr="0" ftr="0" dt="0"/>
  <p:txStyles>
    <p:titleStyle>
      <a:lvl1pPr algn="l" defTabSz="816275" rtl="0" eaLnBrk="1" latinLnBrk="0" hangingPunct="1">
        <a:lnSpc>
          <a:spcPts val="4070"/>
        </a:lnSpc>
        <a:spcBef>
          <a:spcPct val="0"/>
        </a:spcBef>
        <a:buNone/>
        <a:defRPr sz="33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498" indent="0" algn="l" defTabSz="816275" rtl="0" eaLnBrk="1" latinLnBrk="0" hangingPunct="1">
        <a:spcBef>
          <a:spcPct val="20000"/>
        </a:spcBef>
        <a:buFont typeface="+mj-lt"/>
        <a:buNone/>
        <a:defRPr sz="28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498" indent="0" algn="l" defTabSz="816275" rtl="0" eaLnBrk="1" latinLnBrk="0" hangingPunct="1">
        <a:spcBef>
          <a:spcPct val="20000"/>
        </a:spcBef>
        <a:buFont typeface="Arial" pitchFamily="34" charset="0"/>
        <a:buNone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14" indent="-203745" algn="l" defTabSz="816275" rtl="0" eaLnBrk="1" latinLnBrk="0" hangingPunct="1">
        <a:spcBef>
          <a:spcPct val="20000"/>
        </a:spcBef>
        <a:buFont typeface="Arial" pitchFamily="34" charset="0"/>
        <a:buChar char="•"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13" algn="just" defTabSz="816275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tabLst/>
        <a:defRPr sz="13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081" indent="0" algn="l" defTabSz="816275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defRPr sz="11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757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895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033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169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38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75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13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51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688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26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6964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01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7" y="367905"/>
            <a:ext cx="7343775" cy="83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7" y="1200151"/>
            <a:ext cx="7343775" cy="3626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57896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57896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852" y="4531524"/>
            <a:ext cx="619125" cy="47386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 smtClean="0">
                <a:solidFill>
                  <a:schemeClr val="bg1"/>
                </a:solidFill>
              </a:defRPr>
            </a:lvl1pPr>
          </a:lstStyle>
          <a:p>
            <a:pPr defTabSz="357896"/>
            <a:fld id="{D57E3FE5-A9B2-4740-BCFC-E5DFD07173BA}" type="slidenum">
              <a:rPr lang="en-US">
                <a:solidFill>
                  <a:prstClr val="white"/>
                </a:solidFill>
              </a:rPr>
              <a:pPr defTabSz="357896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59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</p:sldLayoutIdLst>
  <p:hf hdr="0" ftr="0" dt="0"/>
  <p:txStyles>
    <p:titleStyle>
      <a:lvl1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2pPr>
      <a:lvl3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3pPr>
      <a:lvl4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4pPr>
      <a:lvl5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5pPr>
      <a:lvl6pPr marL="235406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6pPr>
      <a:lvl7pPr marL="470813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7pPr>
      <a:lvl8pPr marL="706219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8pPr>
      <a:lvl9pPr marL="941625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9pPr>
    </p:titleStyle>
    <p:bodyStyle>
      <a:lvl1pPr marL="163477" algn="l" defTabSz="469995" rtl="0" eaLnBrk="1" fontAlgn="base" hangingPunct="1">
        <a:spcBef>
          <a:spcPct val="20000"/>
        </a:spcBef>
        <a:spcAft>
          <a:spcPct val="0"/>
        </a:spcAft>
        <a:buFont typeface="+mj-lt"/>
        <a:defRPr sz="1600" kern="1200">
          <a:solidFill>
            <a:srgbClr val="005AA9"/>
          </a:solidFill>
          <a:latin typeface="+mj-lt"/>
          <a:ea typeface="+mn-ea"/>
          <a:cs typeface="+mn-cs"/>
        </a:defRPr>
      </a:lvl1pPr>
      <a:lvl2pPr marL="163477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100" kern="1200">
          <a:solidFill>
            <a:srgbClr val="504F53"/>
          </a:solidFill>
          <a:latin typeface="+mj-lt"/>
          <a:ea typeface="+mn-ea"/>
          <a:cs typeface="+mn-cs"/>
        </a:defRPr>
      </a:lvl2pPr>
      <a:lvl3pPr marL="321231" indent="-116886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161842" algn="just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700" kern="1200">
          <a:solidFill>
            <a:srgbClr val="504F53"/>
          </a:solidFill>
          <a:latin typeface="+mj-lt"/>
          <a:ea typeface="+mn-ea"/>
          <a:cs typeface="+mn-cs"/>
        </a:defRPr>
      </a:lvl4pPr>
      <a:lvl5pPr marL="647367" algn="l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60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826544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anchor="ctr"/>
          <a:lstStyle/>
          <a:p>
            <a:pPr algn="ctr" defTabSz="814974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631" y="3278981"/>
            <a:ext cx="6512169" cy="857250"/>
          </a:xfrm>
          <a:prstGeom prst="rect">
            <a:avLst/>
          </a:prstGeom>
          <a:effectLst/>
        </p:spPr>
        <p:txBody>
          <a:bodyPr vert="horz" lIns="77925" tIns="38963" rIns="77925" bIns="38963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548879"/>
            <a:ext cx="6400800" cy="2606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7925" tIns="38963" rIns="77925" bIns="389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r" defTabSz="814974">
              <a:defRPr sz="9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l" defTabSz="814974">
              <a:defRPr sz="9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ctr" defTabSz="814974">
              <a:defRPr sz="10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28F61C-53F5-433F-871C-A6F02DB8A2E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2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marL="271927" indent="-271927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39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271927" indent="-271927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3900" b="1">
          <a:solidFill>
            <a:schemeClr val="tx1"/>
          </a:solidFill>
          <a:latin typeface="Calibri" pitchFamily="34" charset="0"/>
        </a:defRPr>
      </a:lvl2pPr>
      <a:lvl3pPr marL="271927" indent="-271927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3900" b="1">
          <a:solidFill>
            <a:schemeClr val="tx1"/>
          </a:solidFill>
          <a:latin typeface="Calibri" pitchFamily="34" charset="0"/>
        </a:defRPr>
      </a:lvl3pPr>
      <a:lvl4pPr marL="271927" indent="-271927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3900" b="1">
          <a:solidFill>
            <a:schemeClr val="tx1"/>
          </a:solidFill>
          <a:latin typeface="Calibri" pitchFamily="34" charset="0"/>
        </a:defRPr>
      </a:lvl4pPr>
      <a:lvl5pPr marL="271927" indent="-271927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3900" b="1">
          <a:solidFill>
            <a:schemeClr val="tx1"/>
          </a:solidFill>
          <a:latin typeface="Calibri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94813" indent="-155580" algn="l" rtl="0" eaLnBrk="0" fontAlgn="base" hangingPunct="0">
        <a:spcBef>
          <a:spcPct val="20000"/>
        </a:spcBef>
        <a:spcAft>
          <a:spcPts val="256"/>
        </a:spcAft>
        <a:buClr>
          <a:srgbClr val="C3260C"/>
        </a:buClr>
        <a:buSzPct val="130000"/>
        <a:buFont typeface="Georgia" pitchFamily="18" charset="0"/>
        <a:buChar char="*"/>
        <a:defRPr sz="1900" kern="1200">
          <a:solidFill>
            <a:srgbClr val="404040"/>
          </a:solidFill>
          <a:latin typeface="+mn-lt"/>
          <a:ea typeface="+mn-ea"/>
          <a:cs typeface="+mn-cs"/>
        </a:defRPr>
      </a:lvl1pPr>
      <a:lvl2pPr marL="466740" indent="-155580" algn="l" rtl="0" eaLnBrk="0" fontAlgn="base" hangingPunct="0">
        <a:spcBef>
          <a:spcPct val="20000"/>
        </a:spcBef>
        <a:spcAft>
          <a:spcPts val="256"/>
        </a:spcAft>
        <a:buClr>
          <a:srgbClr val="C3260C"/>
        </a:buClr>
        <a:buSzPct val="130000"/>
        <a:buFont typeface="Georgia" pitchFamily="18" charset="0"/>
        <a:buChar char="*"/>
        <a:defRPr sz="1700" kern="1200">
          <a:solidFill>
            <a:srgbClr val="404040"/>
          </a:solidFill>
          <a:latin typeface="+mn-lt"/>
          <a:ea typeface="+mn-ea"/>
          <a:cs typeface="+mn-cs"/>
        </a:defRPr>
      </a:lvl2pPr>
      <a:lvl3pPr marL="700785" indent="-155580" algn="l" rtl="0" eaLnBrk="0" fontAlgn="base" hangingPunct="0">
        <a:spcBef>
          <a:spcPct val="20000"/>
        </a:spcBef>
        <a:spcAft>
          <a:spcPts val="256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934832" indent="-155580" algn="l" rtl="0" eaLnBrk="0" fontAlgn="base" hangingPunct="0">
        <a:spcBef>
          <a:spcPct val="20000"/>
        </a:spcBef>
        <a:spcAft>
          <a:spcPts val="256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1183759" indent="-155580" algn="l" rtl="0" eaLnBrk="0" fontAlgn="base" hangingPunct="0">
        <a:spcBef>
          <a:spcPct val="20000"/>
        </a:spcBef>
        <a:spcAft>
          <a:spcPts val="256"/>
        </a:spcAft>
        <a:buClr>
          <a:srgbClr val="C3260C"/>
        </a:buClr>
        <a:buSzPct val="130000"/>
        <a:buFont typeface="Georgia" pitchFamily="18" charset="0"/>
        <a:buChar char="*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1418238" indent="-155850" algn="l" defTabSz="779252" rtl="0" eaLnBrk="1" latinLnBrk="0" hangingPunct="1">
        <a:spcBef>
          <a:spcPct val="20000"/>
        </a:spcBef>
        <a:spcAft>
          <a:spcPts val="256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75391" indent="-155850" algn="l" defTabSz="779252" rtl="0" eaLnBrk="1" latinLnBrk="0" hangingPunct="1">
        <a:spcBef>
          <a:spcPct val="20000"/>
        </a:spcBef>
        <a:spcAft>
          <a:spcPts val="256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8129" indent="-155850" algn="l" defTabSz="779252" rtl="0" eaLnBrk="1" latinLnBrk="0" hangingPunct="1">
        <a:spcBef>
          <a:spcPct val="20000"/>
        </a:spcBef>
        <a:spcAft>
          <a:spcPts val="256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205282" indent="-155850" algn="l" defTabSz="779252" rtl="0" eaLnBrk="1" latinLnBrk="0" hangingPunct="1">
        <a:spcBef>
          <a:spcPct val="20000"/>
        </a:spcBef>
        <a:spcAft>
          <a:spcPts val="256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kt-online.ru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3474"/>
            <a:ext cx="1014654" cy="1065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42"/>
          <p:cNvSpPr txBox="1">
            <a:spLocks noChangeArrowheads="1"/>
          </p:cNvSpPr>
          <p:nvPr/>
        </p:nvSpPr>
        <p:spPr bwMode="auto">
          <a:xfrm>
            <a:off x="3012248" y="4515966"/>
            <a:ext cx="3263519" cy="364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2000" b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algn="ctr"/>
            <a:r>
              <a:rPr lang="ru-RU" sz="1600" dirty="0" smtClean="0">
                <a:solidFill>
                  <a:srgbClr val="0066B3"/>
                </a:solidFill>
                <a:latin typeface="Times New Roman" pitchFamily="18" charset="0"/>
                <a:cs typeface="Times New Roman" pitchFamily="18" charset="0"/>
              </a:rPr>
              <a:t>23.10.2025</a:t>
            </a:r>
            <a:endParaRPr lang="ru-RU" sz="1600" dirty="0">
              <a:solidFill>
                <a:srgbClr val="0066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450174" y="3003798"/>
            <a:ext cx="7920880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Aft>
                <a:spcPct val="0"/>
              </a:spcAft>
              <a:buNone/>
              <a:defRPr/>
            </a:pPr>
            <a:r>
              <a:rPr lang="ru-RU" sz="1600" cap="all" dirty="0">
                <a:solidFill>
                  <a:srgbClr val="0066B3"/>
                </a:solidFill>
                <a:latin typeface="Times New Roman" pitchFamily="18" charset="0"/>
                <a:cs typeface="Times New Roman" pitchFamily="18" charset="0"/>
              </a:rPr>
              <a:t>Особенности применения контрольно-кассовой техники. Проведение контрольных (надзорных) мероприятий и их результаты.</a:t>
            </a: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827584" y="1564376"/>
            <a:ext cx="5616624" cy="9353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200" b="1">
                <a:solidFill>
                  <a:schemeClr val="bg1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algn="l">
              <a:spcBef>
                <a:spcPts val="0"/>
              </a:spcBef>
            </a:pPr>
            <a:r>
              <a:rPr lang="ru-RU" sz="1600" b="0" cap="all" dirty="0" smtClean="0">
                <a:solidFill>
                  <a:srgbClr val="0066B3"/>
                </a:solidFill>
                <a:latin typeface="Times New Roman" pitchFamily="18" charset="0"/>
                <a:cs typeface="Times New Roman" pitchFamily="18" charset="0"/>
              </a:rPr>
              <a:t>Заместитель начальника отдела оперативного </a:t>
            </a:r>
            <a:r>
              <a:rPr lang="ru-RU" sz="1600" b="0" cap="all" dirty="0" smtClean="0">
                <a:solidFill>
                  <a:srgbClr val="0066B3"/>
                </a:solidFill>
                <a:latin typeface="Times New Roman" pitchFamily="18" charset="0"/>
                <a:cs typeface="Times New Roman" pitchFamily="18" charset="0"/>
              </a:rPr>
              <a:t>контроля</a:t>
            </a:r>
            <a:r>
              <a:rPr lang="en-US" sz="1600" b="0" cap="all" dirty="0" smtClean="0">
                <a:solidFill>
                  <a:srgbClr val="0066B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cap="all" dirty="0" smtClean="0">
                <a:solidFill>
                  <a:srgbClr val="0066B3"/>
                </a:solidFill>
                <a:latin typeface="Times New Roman" pitchFamily="18" charset="0"/>
                <a:cs typeface="Times New Roman" pitchFamily="18" charset="0"/>
              </a:rPr>
              <a:t>УФНС </a:t>
            </a:r>
            <a:r>
              <a:rPr lang="ru-RU" sz="1600" b="0" cap="all" dirty="0" smtClean="0">
                <a:solidFill>
                  <a:srgbClr val="0066B3"/>
                </a:solidFill>
                <a:latin typeface="Times New Roman" pitchFamily="18" charset="0"/>
                <a:cs typeface="Times New Roman" pitchFamily="18" charset="0"/>
              </a:rPr>
              <a:t>РОССИИ по Амурской области</a:t>
            </a:r>
            <a:endParaRPr lang="ru-RU" sz="1600" b="0" cap="all" dirty="0">
              <a:solidFill>
                <a:srgbClr val="0066B3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600"/>
              </a:spcBef>
            </a:pPr>
            <a:r>
              <a:rPr lang="ru-RU" sz="1600" b="0" cap="all" dirty="0" smtClean="0">
                <a:solidFill>
                  <a:srgbClr val="0066B3"/>
                </a:solidFill>
                <a:latin typeface="Times New Roman" pitchFamily="18" charset="0"/>
                <a:cs typeface="Times New Roman" pitchFamily="18" charset="0"/>
              </a:rPr>
              <a:t>К. л. Иванова</a:t>
            </a:r>
            <a:endParaRPr lang="ru-RU" sz="1600" b="0" cap="all" dirty="0">
              <a:solidFill>
                <a:srgbClr val="0066B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4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3"/>
          <p:cNvSpPr txBox="1">
            <a:spLocks/>
          </p:cNvSpPr>
          <p:nvPr/>
        </p:nvSpPr>
        <p:spPr bwMode="auto">
          <a:xfrm>
            <a:off x="650875" y="250825"/>
            <a:ext cx="8175625" cy="593725"/>
          </a:xfrm>
          <a:prstGeom prst="rect">
            <a:avLst/>
          </a:prstGeom>
          <a:noFill/>
          <a:ln>
            <a:noFill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7916" tIns="38958" rIns="77916" bIns="38958"/>
          <a:lstStyle>
            <a:lvl1pPr marL="44450" eaLnBrk="0" hangingPunct="0"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14333">
              <a:spcBef>
                <a:spcPct val="20000"/>
              </a:spcBef>
              <a:spcAft>
                <a:spcPts val="256"/>
              </a:spcAft>
              <a:buClr>
                <a:srgbClr val="C3260C"/>
              </a:buClr>
              <a:buSzPct val="130000"/>
              <a:defRPr/>
            </a:pPr>
            <a:r>
              <a:rPr lang="ru-RU" altLang="ru-RU" sz="1600" b="1" u="sng" dirty="0">
                <a:solidFill>
                  <a:srgbClr val="0066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ОСОБЕННОСТИ ПРИМЕНЕНИЯ КОНТРОЛЬНО – КАССОВОЙ </a:t>
            </a:r>
            <a:r>
              <a:rPr lang="ru-RU" altLang="ru-RU" sz="1600" b="1" u="sng" dirty="0" smtClean="0">
                <a:solidFill>
                  <a:srgbClr val="0066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ТЕХНИКИ</a:t>
            </a:r>
            <a:endParaRPr lang="ru-RU" altLang="ru-RU" sz="1100" b="1" dirty="0" smtClean="0">
              <a:solidFill>
                <a:srgbClr val="0066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868144" y="1476328"/>
            <a:ext cx="2843808" cy="325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/>
              <a:t>статья 2</a:t>
            </a:r>
          </a:p>
          <a:p>
            <a:pPr algn="ctr"/>
            <a:r>
              <a:rPr lang="ru-RU" sz="2000" dirty="0" smtClean="0"/>
              <a:t>особенности применения ККТ и случаи, при которых возможно ее не применять</a:t>
            </a:r>
          </a:p>
          <a:p>
            <a:pPr algn="ctr"/>
            <a:endParaRPr lang="ru-RU" sz="20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50874" y="1476328"/>
            <a:ext cx="2985021" cy="325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 smtClean="0"/>
              <a:t>пункт </a:t>
            </a:r>
            <a:r>
              <a:rPr lang="ru-RU" sz="2000" b="1" u="sng" dirty="0"/>
              <a:t>1 </a:t>
            </a:r>
            <a:r>
              <a:rPr lang="ru-RU" sz="2000" b="1" u="sng" dirty="0" smtClean="0"/>
              <a:t>статьи 1.2</a:t>
            </a:r>
          </a:p>
          <a:p>
            <a:pPr algn="ctr"/>
            <a:r>
              <a:rPr lang="ru-RU" dirty="0" smtClean="0"/>
              <a:t>ККТ применяется в </a:t>
            </a:r>
            <a:r>
              <a:rPr lang="ru-RU" dirty="0"/>
              <a:t>обязательном порядке всеми организациями и индивидуальными предпринимателями при осуществлении ими расчетов</a:t>
            </a:r>
            <a:endParaRPr lang="ru-RU" dirty="0" smtClean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115616" y="699542"/>
            <a:ext cx="7344816" cy="576064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Федеральный закон №54-ФЗ</a:t>
            </a:r>
            <a:endParaRPr lang="ru-RU" sz="2400" b="1" dirty="0"/>
          </a:p>
        </p:txBody>
      </p:sp>
      <p:pic>
        <p:nvPicPr>
          <p:cNvPr id="1027" name="Picture 3" descr="H:\Папка отдела\Семинары\картинки для презинтаций\smena-sistemi-nalogooblajeniya-v-kkt-800x80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347614"/>
            <a:ext cx="2992199" cy="2992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Номер слайда 4"/>
          <p:cNvSpPr>
            <a:spLocks noGrp="1"/>
          </p:cNvSpPr>
          <p:nvPr>
            <p:ph type="sldNum" sz="quarter" idx="16"/>
          </p:nvPr>
        </p:nvSpPr>
        <p:spPr>
          <a:xfrm>
            <a:off x="8160729" y="4649391"/>
            <a:ext cx="1050680" cy="273844"/>
          </a:xfrm>
        </p:spPr>
        <p:txBody>
          <a:bodyPr/>
          <a:lstStyle/>
          <a:p>
            <a:pPr>
              <a:defRPr/>
            </a:pPr>
            <a:fld id="{C344B61F-CC4E-4C57-8102-D3AAB68302AB}" type="slidenum">
              <a:rPr lang="ru-RU" sz="1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</a:t>
            </a:fld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34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3"/>
          <p:cNvSpPr txBox="1">
            <a:spLocks/>
          </p:cNvSpPr>
          <p:nvPr/>
        </p:nvSpPr>
        <p:spPr bwMode="auto">
          <a:xfrm>
            <a:off x="650875" y="250825"/>
            <a:ext cx="8175625" cy="593725"/>
          </a:xfrm>
          <a:prstGeom prst="rect">
            <a:avLst/>
          </a:prstGeom>
          <a:noFill/>
          <a:ln>
            <a:noFill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7916" tIns="38958" rIns="77916" bIns="38958"/>
          <a:lstStyle>
            <a:lvl1pPr marL="44450" eaLnBrk="0" hangingPunct="0"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14333">
              <a:spcBef>
                <a:spcPct val="20000"/>
              </a:spcBef>
              <a:spcAft>
                <a:spcPts val="256"/>
              </a:spcAft>
              <a:buClr>
                <a:srgbClr val="C3260C"/>
              </a:buClr>
              <a:buSzPct val="130000"/>
              <a:defRPr/>
            </a:pPr>
            <a:r>
              <a:rPr lang="ru-RU" altLang="ru-RU" sz="1600" b="1" u="sng" dirty="0" smtClean="0">
                <a:solidFill>
                  <a:srgbClr val="0066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ПРОВЕДЕНИЕ ГОСУДАРСТВЕННОГО КОНТРОЛЯ (НАДЗОРА)</a:t>
            </a:r>
            <a:endParaRPr lang="ru-RU" altLang="ru-RU" sz="1100" b="1" dirty="0" smtClean="0">
              <a:solidFill>
                <a:srgbClr val="0066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1405" y="1476328"/>
            <a:ext cx="4038587" cy="66337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/>
              <a:t>Профилактические мероприятия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115616" y="699542"/>
            <a:ext cx="7344816" cy="576064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Федеральный закон №</a:t>
            </a:r>
            <a:r>
              <a:rPr lang="en-US" sz="2400" b="1" dirty="0" smtClean="0"/>
              <a:t>248</a:t>
            </a:r>
            <a:r>
              <a:rPr lang="ru-RU" sz="2400" b="1" dirty="0" smtClean="0"/>
              <a:t>-ФЗ</a:t>
            </a:r>
            <a:endParaRPr lang="ru-RU" sz="2400" b="1" dirty="0"/>
          </a:p>
        </p:txBody>
      </p:sp>
      <p:sp>
        <p:nvSpPr>
          <p:cNvPr id="26" name="Номер слайда 4"/>
          <p:cNvSpPr>
            <a:spLocks noGrp="1"/>
          </p:cNvSpPr>
          <p:nvPr>
            <p:ph type="sldNum" sz="quarter" idx="16"/>
          </p:nvPr>
        </p:nvSpPr>
        <p:spPr>
          <a:xfrm>
            <a:off x="8160729" y="4649391"/>
            <a:ext cx="1050680" cy="273844"/>
          </a:xfrm>
        </p:spPr>
        <p:txBody>
          <a:bodyPr/>
          <a:lstStyle/>
          <a:p>
            <a:pPr>
              <a:defRPr/>
            </a:pPr>
            <a:fld id="{C344B61F-CC4E-4C57-8102-D3AAB68302AB}" type="slidenum">
              <a:rPr lang="ru-RU" sz="1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</a:t>
            </a:fld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1405" y="2571750"/>
            <a:ext cx="1806339" cy="18722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статья 52.1</a:t>
            </a:r>
          </a:p>
          <a:p>
            <a:pPr algn="ctr"/>
            <a:r>
              <a:rPr lang="ru-RU" sz="1600" dirty="0" smtClean="0"/>
              <a:t>Обязательный </a:t>
            </a:r>
            <a:r>
              <a:rPr lang="ru-RU" sz="1600" dirty="0" err="1" smtClean="0"/>
              <a:t>профвизит</a:t>
            </a:r>
            <a:endParaRPr lang="ru-RU" sz="1600" dirty="0" smtClean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411761" y="2571750"/>
            <a:ext cx="1872208" cy="18722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статья 49</a:t>
            </a:r>
          </a:p>
          <a:p>
            <a:pPr algn="ctr"/>
            <a:r>
              <a:rPr lang="ru-RU" sz="1600" dirty="0" smtClean="0"/>
              <a:t>Объявление предостережения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644009" y="1476328"/>
            <a:ext cx="4058848" cy="80739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 smtClean="0"/>
              <a:t>Контрольные (надзорные) мероприятия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572001" y="2427734"/>
            <a:ext cx="2242302" cy="1080120"/>
          </a:xfrm>
          <a:prstGeom prst="roundRect">
            <a:avLst/>
          </a:prstGeom>
          <a:solidFill>
            <a:srgbClr val="F9AC45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статья 74</a:t>
            </a:r>
          </a:p>
          <a:p>
            <a:pPr algn="ctr"/>
            <a:r>
              <a:rPr lang="ru-RU" sz="1400" dirty="0" smtClean="0"/>
              <a:t>наблюдение </a:t>
            </a:r>
            <a:r>
              <a:rPr lang="ru-RU" sz="1400" dirty="0"/>
              <a:t>за соблюдением обязательных </a:t>
            </a:r>
            <a:r>
              <a:rPr lang="ru-RU" sz="1400" dirty="0" smtClean="0"/>
              <a:t>требований</a:t>
            </a:r>
            <a:r>
              <a:rPr lang="ru-RU" sz="1100" dirty="0" smtClean="0"/>
              <a:t> 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86309" y="2427734"/>
            <a:ext cx="2022363" cy="1080120"/>
          </a:xfrm>
          <a:prstGeom prst="roundRect">
            <a:avLst/>
          </a:prstGeom>
          <a:solidFill>
            <a:srgbClr val="F9AC45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статья </a:t>
            </a:r>
            <a:r>
              <a:rPr lang="ru-RU" sz="2000" b="1" dirty="0"/>
              <a:t>75</a:t>
            </a:r>
          </a:p>
          <a:p>
            <a:pPr algn="ctr"/>
            <a:r>
              <a:rPr lang="ru-RU" sz="2000" dirty="0" smtClean="0"/>
              <a:t>Выездное обследование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572001" y="3579862"/>
            <a:ext cx="2242301" cy="130847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статья </a:t>
            </a:r>
            <a:r>
              <a:rPr lang="ru-RU" sz="1400" b="1" dirty="0"/>
              <a:t>72</a:t>
            </a:r>
          </a:p>
          <a:p>
            <a:pPr algn="ctr"/>
            <a:r>
              <a:rPr lang="ru-RU" sz="1400" dirty="0" smtClean="0"/>
              <a:t>Документарная проверка </a:t>
            </a:r>
          </a:p>
          <a:p>
            <a:pPr algn="ctr"/>
            <a:r>
              <a:rPr lang="ru-RU" sz="1400" b="1" dirty="0"/>
              <a:t>статья</a:t>
            </a:r>
            <a:r>
              <a:rPr lang="ru-RU" b="1" dirty="0"/>
              <a:t> </a:t>
            </a:r>
            <a:r>
              <a:rPr lang="ru-RU" b="1" dirty="0" smtClean="0"/>
              <a:t>73</a:t>
            </a:r>
            <a:endParaRPr lang="ru-RU" sz="1400" dirty="0" smtClean="0"/>
          </a:p>
          <a:p>
            <a:pPr algn="ctr"/>
            <a:r>
              <a:rPr lang="ru-RU" sz="1400" dirty="0" smtClean="0"/>
              <a:t>Выездная проверка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886309" y="3664202"/>
            <a:ext cx="2022363" cy="122413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статья 67</a:t>
            </a:r>
            <a:endParaRPr lang="ru-RU" sz="2000" b="1" dirty="0"/>
          </a:p>
          <a:p>
            <a:pPr algn="ctr"/>
            <a:r>
              <a:rPr lang="ru-RU" sz="2000" dirty="0" smtClean="0"/>
              <a:t>Контрольная закупка</a:t>
            </a:r>
          </a:p>
        </p:txBody>
      </p:sp>
    </p:spTree>
    <p:extLst>
      <p:ext uri="{BB962C8B-B14F-4D97-AF65-F5344CB8AC3E}">
        <p14:creationId xmlns:p14="http://schemas.microsoft.com/office/powerpoint/2010/main" val="9317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6660232" y="4659982"/>
            <a:ext cx="2133600" cy="273844"/>
          </a:xfrm>
        </p:spPr>
        <p:txBody>
          <a:bodyPr/>
          <a:lstStyle/>
          <a:p>
            <a:fld id="{8954F463-B31C-4AEE-9AF8-CD5F70BF198E}" type="slidenum">
              <a:rPr lang="ru-RU" sz="1800" smtClean="0">
                <a:solidFill>
                  <a:prstClr val="white"/>
                </a:solidFill>
              </a:rPr>
              <a:pPr/>
              <a:t>4</a:t>
            </a:fld>
            <a:endParaRPr lang="ru-RU" sz="1800" dirty="0">
              <a:solidFill>
                <a:prstClr val="white"/>
              </a:solidFill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1907704" y="483518"/>
            <a:ext cx="6624736" cy="792088"/>
          </a:xfrm>
        </p:spPr>
        <p:txBody>
          <a:bodyPr>
            <a:noAutofit/>
          </a:bodyPr>
          <a:lstStyle/>
          <a:p>
            <a:pPr algn="ctr"/>
            <a:r>
              <a:rPr lang="ru-RU" sz="2400" cap="all" dirty="0">
                <a:gradFill flip="none" rotWithShape="1">
                  <a:gsLst>
                    <a:gs pos="0">
                      <a:srgbClr val="0066B3">
                        <a:shade val="30000"/>
                        <a:satMod val="115000"/>
                      </a:srgbClr>
                    </a:gs>
                    <a:gs pos="50000">
                      <a:srgbClr val="0066B3">
                        <a:shade val="67500"/>
                        <a:satMod val="115000"/>
                      </a:srgbClr>
                    </a:gs>
                    <a:gs pos="100000">
                      <a:srgbClr val="0066B3">
                        <a:shade val="100000"/>
                        <a:satMod val="115000"/>
                      </a:srgb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atin typeface="Times New Roman" pitchFamily="18" charset="0"/>
                <a:ea typeface="+mn-ea"/>
                <a:cs typeface="Times New Roman" pitchFamily="18" charset="0"/>
              </a:rPr>
              <a:t>Подробная информация о порядке применения ККТ</a:t>
            </a:r>
            <a:endParaRPr lang="ru-RU" sz="2400" cap="all" dirty="0">
              <a:gradFill flip="none" rotWithShape="1">
                <a:gsLst>
                  <a:gs pos="0">
                    <a:srgbClr val="0066B3">
                      <a:shade val="30000"/>
                      <a:satMod val="115000"/>
                    </a:srgbClr>
                  </a:gs>
                  <a:gs pos="50000">
                    <a:srgbClr val="0066B3">
                      <a:shade val="67500"/>
                      <a:satMod val="115000"/>
                    </a:srgbClr>
                  </a:gs>
                  <a:gs pos="100000">
                    <a:srgbClr val="0066B3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2050"/>
            <a:ext cx="1014654" cy="1065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539342" y="1491630"/>
            <a:ext cx="8136904" cy="3096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lnSpc>
                <a:spcPct val="120000"/>
              </a:lnSpc>
              <a:spcBef>
                <a:spcPct val="0"/>
              </a:spcBef>
              <a:defRPr/>
            </a:pPr>
            <a:endParaRPr lang="ru-RU" sz="2000" b="1" cap="all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ct val="0"/>
              </a:spcBef>
              <a:buFontTx/>
              <a:buChar char="-"/>
              <a:defRPr/>
            </a:pPr>
            <a:r>
              <a:rPr lang="ru-RU" sz="2000" b="1" cap="all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официальном сайте </a:t>
            </a:r>
            <a:r>
              <a:rPr lang="ru-RU" sz="2000" b="1" cap="all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фнс</a:t>
            </a:r>
            <a:r>
              <a:rPr lang="ru-RU" sz="2000" b="1" cap="all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России </a:t>
            </a:r>
          </a:p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400" b="1" cap="all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www.kkt-online.ru</a:t>
            </a:r>
            <a:endParaRPr lang="en-US" sz="2400" cap="all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ctr">
              <a:lnSpc>
                <a:spcPct val="120000"/>
              </a:lnSpc>
              <a:spcBef>
                <a:spcPct val="0"/>
              </a:spcBef>
              <a:buFontTx/>
              <a:buChar char="-"/>
              <a:defRPr/>
            </a:pPr>
            <a:r>
              <a:rPr lang="ru-RU" sz="2000" b="1" cap="all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телефону единого контакт-центра ФНС России </a:t>
            </a:r>
            <a:r>
              <a:rPr lang="ru-RU" sz="2400" b="1" cap="all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8-800-222-22-22</a:t>
            </a:r>
          </a:p>
          <a:p>
            <a:pPr marL="342900" lvl="0" indent="-342900" algn="just">
              <a:lnSpc>
                <a:spcPct val="120000"/>
              </a:lnSpc>
              <a:spcBef>
                <a:spcPct val="0"/>
              </a:spcBef>
              <a:buFontTx/>
              <a:buChar char="-"/>
              <a:defRPr/>
            </a:pPr>
            <a:r>
              <a:rPr lang="ru-RU" sz="2000" b="1" cap="all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телефону сотрудников отдела оперативного контроля </a:t>
            </a:r>
            <a:r>
              <a:rPr lang="ru-RU" sz="2400" b="1" cap="all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(4162) 49-65-60 доб. 20-01 или 20-02</a:t>
            </a:r>
            <a:endParaRPr lang="en-US" sz="2400" b="1" cap="all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543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3474"/>
            <a:ext cx="1014654" cy="1065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Объект 4"/>
          <p:cNvSpPr txBox="1">
            <a:spLocks/>
          </p:cNvSpPr>
          <p:nvPr/>
        </p:nvSpPr>
        <p:spPr>
          <a:xfrm>
            <a:off x="1709682" y="2571751"/>
            <a:ext cx="5520547" cy="42581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2400" b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ru-RU" dirty="0">
                <a:solidFill>
                  <a:srgbClr val="006EB9"/>
                </a:solidFill>
                <a:latin typeface="Times New Roman" pitchFamily="18" charset="0"/>
                <a:cs typeface="Times New Roman" pitchFamily="18" charset="0"/>
              </a:rPr>
              <a:t>БЛАГОДАРЮ ЗА </a:t>
            </a:r>
            <a:r>
              <a:rPr lang="ru-RU" dirty="0" smtClean="0">
                <a:solidFill>
                  <a:srgbClr val="006EB9"/>
                </a:solidFill>
                <a:latin typeface="Times New Roman" pitchFamily="18" charset="0"/>
                <a:cs typeface="Times New Roman" pitchFamily="18" charset="0"/>
              </a:rPr>
              <a:t>ВНИМАНИЕ!</a:t>
            </a:r>
            <a:endParaRPr lang="ru-RU" dirty="0">
              <a:solidFill>
                <a:srgbClr val="006EB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5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презентации 2">
  <a:themeElements>
    <a:clrScheme name="ФНС">
      <a:dk1>
        <a:srgbClr val="FFFFFF"/>
      </a:dk1>
      <a:lt1>
        <a:srgbClr val="000000"/>
      </a:lt1>
      <a:dk2>
        <a:srgbClr val="E6E7E8"/>
      </a:dk2>
      <a:lt2>
        <a:srgbClr val="DCDDDE"/>
      </a:lt2>
      <a:accent1>
        <a:srgbClr val="0066B3"/>
      </a:accent1>
      <a:accent2>
        <a:srgbClr val="1F497D"/>
      </a:accent2>
      <a:accent3>
        <a:srgbClr val="D71920"/>
      </a:accent3>
      <a:accent4>
        <a:srgbClr val="0072CE"/>
      </a:accent4>
      <a:accent5>
        <a:srgbClr val="4FC6E0"/>
      </a:accent5>
      <a:accent6>
        <a:srgbClr val="2DBDB6"/>
      </a:accent6>
      <a:hlink>
        <a:srgbClr val="0066B3"/>
      </a:hlink>
      <a:folHlink>
        <a:srgbClr val="1F497D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Варианты стилей слайдов для ФНС" id="{67979F4D-C649-41DE-A87F-1B750BEC716B}" vid="{1872DCC2-7093-4F2F-AC1C-443C1347E530}"/>
    </a:ext>
  </a:extLst>
</a:theme>
</file>

<file path=ppt/theme/theme2.xml><?xml version="1.0" encoding="utf-8"?>
<a:theme xmlns:a="http://schemas.openxmlformats.org/drawingml/2006/main" name="12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Концепция АСК НДС2 Кас (1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Воздушный 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13209</TotalTime>
  <Words>165</Words>
  <Application>Microsoft Office PowerPoint</Application>
  <PresentationFormat>Экран (16:9)</PresentationFormat>
  <Paragraphs>40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шаблон презентации 2</vt:lpstr>
      <vt:lpstr>12_Present_FNS2012_A4</vt:lpstr>
      <vt:lpstr>Концепция АСК НДС2 Кас (1)</vt:lpstr>
      <vt:lpstr>Воздушный поток</vt:lpstr>
      <vt:lpstr>Презентация PowerPoint</vt:lpstr>
      <vt:lpstr>Презентация PowerPoint</vt:lpstr>
      <vt:lpstr>Презентация PowerPoint</vt:lpstr>
      <vt:lpstr>Подробная информация о порядке применения ККТ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Баранов Роман Владимирович</dc:creator>
  <cp:lastModifiedBy>Федорова Ирина Владиславовна</cp:lastModifiedBy>
  <cp:revision>1063</cp:revision>
  <cp:lastPrinted>2019-10-02T15:58:09Z</cp:lastPrinted>
  <dcterms:created xsi:type="dcterms:W3CDTF">2016-05-21T10:24:40Z</dcterms:created>
  <dcterms:modified xsi:type="dcterms:W3CDTF">2025-11-01T02:51:32Z</dcterms:modified>
</cp:coreProperties>
</file>